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1" r:id="rId5"/>
    <p:sldId id="262" r:id="rId6"/>
    <p:sldId id="263" r:id="rId7"/>
    <p:sldId id="265" r:id="rId8"/>
    <p:sldId id="264" r:id="rId9"/>
    <p:sldId id="267" r:id="rId10"/>
    <p:sldId id="266" r:id="rId11"/>
    <p:sldId id="268" r:id="rId12"/>
    <p:sldId id="269" r:id="rId13"/>
    <p:sldId id="270" r:id="rId14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576E5D-E233-405F-B141-E281E98AA7ED}" type="datetime1">
              <a:rPr lang="hu-HU" smtClean="0"/>
              <a:t>2024.04.19.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9123C-01C0-42F1-8CA2-F349A2A9B1B8}" type="datetime1">
              <a:rPr lang="hu-HU" smtClean="0"/>
              <a:pPr/>
              <a:t>2024.04.19.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Csoport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Téglalap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Szabadkézi sokszög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Szabadkézi sokszög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Téglalap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Szabadkézi sokszög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Szabadkézi sokszög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Szabadkézi sokszög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Szabadkézi sokszög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Szabadkézi sokszög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Szabadkézi sokszög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Szabadkézi sokszög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Szabadkézi sokszög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Szabadkézi sokszög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Szabadkézi sokszög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Szabadkézi sokszög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Szabadkézi sokszög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Szabadkézi sokszög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Szabadkézi sokszög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Szabadkézi sokszög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Szabadkézi sokszög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Szabadkézi sokszög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Szabadkézi sokszög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Szabadkézi sokszög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Szabadkézi sokszög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Szabadkézi sokszög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Szabadkézi sokszög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Szabadkézi sokszög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Szabadkézi sokszög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Téglalap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Szabadkézi sokszög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Szabadkézi sokszög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Szabadkézi sokszög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Szabadkézi sokszög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Szabadkézi sokszög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Szabadkézi sokszög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Szabadkézi sokszög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Szabadkézi sokszög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Szabadkézi sokszög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Szabadkézi sokszög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Szabadkézi sokszög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Téglalap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Szabadkézi sokszög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Szabadkézi sokszög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Szabadkézi sokszög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Szabadkézi sokszög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Szabadkézi sokszög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Szabadkézi sokszög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Szabadkézi sokszög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Szabadkézi sokszög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Szabadkézi sokszög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Szabadkézi sokszög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Szabadkézi sokszög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Szabadkézi sokszög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Szabadkézi sokszög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BFFE5A4-2590-4442-9B73-A64FE5B69CCC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5ED132-FAA0-4FC7-A355-25BD22FD00C2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A75913-0F82-4A0A-A764-4D9216B826F2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162C2-60AA-457B-A57B-4B862F32CF63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60" name="Szövegdoboz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Szövegdoboz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2B8BC-5546-4678-8FBC-11599ABAAF3F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CD6C0-DD29-4D3D-BF28-A601F5CA3A9E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6B6D00-F017-4A47-996E-A3BBB3DF4D10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FD135D-0768-4EF0-BBEF-433D75551534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8B56AC-1916-45D9-8064-40E67A5DC94F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C89959-4FCC-4818-A0F9-02CCE213E470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B42FE1-D740-47A6-A754-32A1C824BCFD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6BC2B-D015-4B87-A1B6-7EF213DC3FCA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19150-6DD5-4B32-A7FD-40AAD70B159F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B18283-4CF6-402F-A2F7-8AC4EC17E7CC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3D2E02-463D-43A1-BCB6-61EC41F48406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73139-CC1E-4C4F-8BC2-FB45BC740333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9A18-17C9-44D6-A65D-05B302FFE0B5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Csoport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Téglalap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Szabadkézi sokszög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Szabadkézi sokszög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Szabadkézi sokszög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Szabadkézi sokszög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Szabadkézi sokszög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Szabadkézi sokszög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Szabadkézi sokszög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Szabadkézi sokszög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Szabadkézi sokszög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Szabadkézi sokszög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Vonal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Szabadkézi sokszög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Szabadkézi sokszög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Szabadkézi sokszög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Szabadkézi sokszög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Téglalap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Szabadkézi sokszög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Szabadkézi sokszög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Szabadkézi sokszög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Szabadkézi sokszög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Szabadkézi sokszög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Szabadkézi sokszög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Szabadkézi sokszög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Szabadkézi sokszög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Szabadkézi sokszög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Szabadkézi sokszög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Csoport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Szabadkézi sokszög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Szabadkézi sokszög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Szabadkézi sokszög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Szabadkézi sokszög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Szabadkézi sokszög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Szabadkézi sokszög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Szabadkézi sokszög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Szabadkézi sokszög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Szabadkézi sokszög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Téglalap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0A604F-9C9E-405A-B297-28ADAF16B98D}" type="datetime1">
              <a:rPr lang="hu-HU" noProof="0" smtClean="0"/>
              <a:t>2024.04.19.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hu-HU" dirty="0"/>
              <a:t>COMPUTERCEG KFT.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 fontScale="85000" lnSpcReduction="10000"/>
          </a:bodyPr>
          <a:lstStyle/>
          <a:p>
            <a:pPr algn="ctr" rtl="0"/>
            <a:r>
              <a:rPr lang="hu-HU" dirty="0"/>
              <a:t>Bruder </a:t>
            </a:r>
            <a:r>
              <a:rPr lang="hu-HU" dirty="0" err="1"/>
              <a:t>györgy</a:t>
            </a:r>
            <a:r>
              <a:rPr lang="hu-HU" dirty="0"/>
              <a:t>, nagy </a:t>
            </a:r>
            <a:r>
              <a:rPr lang="hu-HU" dirty="0" err="1"/>
              <a:t>istván</a:t>
            </a:r>
            <a:endParaRPr lang="hu-HU" dirty="0"/>
          </a:p>
          <a:p>
            <a:pPr algn="ctr"/>
            <a:r>
              <a:rPr lang="hu-HU" dirty="0"/>
              <a:t>BMSZC Pataky István Híradásipari és Informatikai Technikum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BE90BC3-D38A-4C3F-B0ED-00ED359D20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051" y="2925785"/>
            <a:ext cx="10407897" cy="1006429"/>
          </a:xfrm>
        </p:spPr>
        <p:txBody>
          <a:bodyPr wrap="square" anchor="ctr" anchorCtr="0">
            <a:spAutoFit/>
          </a:bodyPr>
          <a:lstStyle/>
          <a:p>
            <a:pPr algn="ctr"/>
            <a:r>
              <a:rPr lang="hu-HU" sz="6600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16976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algn="ctr" rtl="0"/>
            <a:r>
              <a:rPr lang="hu-HU" sz="4400" dirty="0"/>
              <a:t>Bevezetés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5369" y="2184399"/>
            <a:ext cx="4005643" cy="411956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2400" dirty="0"/>
              <a:t>A COMPUTERCEG Kft. Egy számítógépeket szervízelő vállalkozás</a:t>
            </a:r>
          </a:p>
          <a:p>
            <a:pPr rtl="0">
              <a:lnSpc>
                <a:spcPct val="110000"/>
              </a:lnSpc>
            </a:pPr>
            <a:r>
              <a:rPr lang="hu-HU" sz="2400" dirty="0"/>
              <a:t>Több telephellyel rendelkezik, (javarészt) különböző városokban</a:t>
            </a:r>
          </a:p>
          <a:p>
            <a:pPr rtl="0">
              <a:lnSpc>
                <a:spcPct val="110000"/>
              </a:lnSpc>
            </a:pPr>
            <a:r>
              <a:rPr lang="hu-HU" sz="2400" dirty="0"/>
              <a:t>Számítógép alkatrészeket és perifériákat is árul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F9F88C4-0656-4212-A05C-059743486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Csapatunk feladata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FF0D5B7-0661-4868-A941-0284E4C9C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Helyileg elhelyezett szerverek konfigurálása, üzemeltetése</a:t>
            </a:r>
          </a:p>
          <a:p>
            <a:r>
              <a:rPr lang="hu-HU" dirty="0"/>
              <a:t>Telephelyi hálózatok kialakítása</a:t>
            </a:r>
          </a:p>
          <a:p>
            <a:r>
              <a:rPr lang="hu-HU" dirty="0"/>
              <a:t>Egymástól távoli telephelyek összekötése</a:t>
            </a:r>
          </a:p>
        </p:txBody>
      </p:sp>
    </p:spTree>
    <p:extLst>
      <p:ext uri="{BB962C8B-B14F-4D97-AF65-F5344CB8AC3E}">
        <p14:creationId xmlns:p14="http://schemas.microsoft.com/office/powerpoint/2010/main" val="149843244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825002-6DDD-4BF0-A5BB-C773E22D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Telephelyek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515310C-8C88-43A9-BFB4-9B71440AC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IPv4 címzési rendszert használnak, az egyik internetszolgáltató IPv6-os címzési rendszerrel is rendelkezik, ezeket a címeket a szerverek hálózatában hasznosítjuk</a:t>
            </a:r>
          </a:p>
          <a:p>
            <a:r>
              <a:rPr lang="hu-HU" dirty="0"/>
              <a:t>Négy telephely van, ebből egy fő telephely, ahol a szerverek is vannak, a többi szinte ugyanolyan specifikációkkal bír</a:t>
            </a:r>
          </a:p>
        </p:txBody>
      </p:sp>
    </p:spTree>
    <p:extLst>
      <p:ext uri="{BB962C8B-B14F-4D97-AF65-F5344CB8AC3E}">
        <p14:creationId xmlns:p14="http://schemas.microsoft.com/office/powerpoint/2010/main" val="167780594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C2179FC-0708-4BF3-8641-7CA0915D6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Különböző telephelyek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91C2CFBD-09C0-4B41-B565-99A644101F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5810" r="5861"/>
          <a:stretch/>
        </p:blipFill>
        <p:spPr>
          <a:xfrm>
            <a:off x="457023" y="2002415"/>
            <a:ext cx="7552327" cy="3827933"/>
          </a:xfrm>
        </p:spPr>
      </p:pic>
      <p:sp>
        <p:nvSpPr>
          <p:cNvPr id="4" name="Tartalom helye 3">
            <a:extLst>
              <a:ext uri="{FF2B5EF4-FFF2-40B4-BE49-F238E27FC236}">
                <a16:creationId xmlns:a16="http://schemas.microsoft.com/office/drawing/2014/main" id="{18A5D641-258E-463D-BF85-754C74A609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29044" y="1907744"/>
            <a:ext cx="3038061" cy="3541714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4 telephelyünk van:</a:t>
            </a:r>
          </a:p>
          <a:p>
            <a:r>
              <a:rPr lang="hu-HU" dirty="0"/>
              <a:t>Kőbánya</a:t>
            </a:r>
          </a:p>
          <a:p>
            <a:r>
              <a:rPr lang="hu-HU" dirty="0"/>
              <a:t>Csepel</a:t>
            </a:r>
          </a:p>
          <a:p>
            <a:r>
              <a:rPr lang="hu-HU" dirty="0"/>
              <a:t>Pécel</a:t>
            </a:r>
          </a:p>
          <a:p>
            <a:r>
              <a:rPr lang="hu-HU" dirty="0"/>
              <a:t>Miskolc</a:t>
            </a:r>
          </a:p>
        </p:txBody>
      </p:sp>
    </p:spTree>
    <p:extLst>
      <p:ext uri="{BB962C8B-B14F-4D97-AF65-F5344CB8AC3E}">
        <p14:creationId xmlns:p14="http://schemas.microsoft.com/office/powerpoint/2010/main" val="303664681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artalom helye 5">
            <a:extLst>
              <a:ext uri="{FF2B5EF4-FFF2-40B4-BE49-F238E27FC236}">
                <a16:creationId xmlns:a16="http://schemas.microsoft.com/office/drawing/2014/main" id="{C6F37693-4D2D-447D-9C1E-C9FEC5790AF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40158" r="5861" b="14210"/>
          <a:stretch/>
        </p:blipFill>
        <p:spPr>
          <a:xfrm>
            <a:off x="769068" y="2400964"/>
            <a:ext cx="5246763" cy="3733136"/>
          </a:xfr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42E6C621-AC7C-448E-8C07-B65179DBA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650" y="630121"/>
            <a:ext cx="10012362" cy="1478570"/>
          </a:xfrm>
        </p:spPr>
        <p:txBody>
          <a:bodyPr/>
          <a:lstStyle/>
          <a:p>
            <a:r>
              <a:rPr lang="hu-HU" dirty="0"/>
              <a:t>Külső telephelyek (Pécel Csepel Miskolc)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7840BC98-C8C2-42C1-B201-669F310347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9704" y="2249486"/>
            <a:ext cx="5007835" cy="3884614"/>
          </a:xfrm>
        </p:spPr>
        <p:txBody>
          <a:bodyPr>
            <a:normAutofit lnSpcReduction="10000"/>
          </a:bodyPr>
          <a:lstStyle/>
          <a:p>
            <a:r>
              <a:rPr lang="hu-HU" dirty="0"/>
              <a:t>Ezek a telephelyek egyformák, az IP címeket leszámítva</a:t>
            </a:r>
          </a:p>
          <a:p>
            <a:r>
              <a:rPr lang="hu-HU" dirty="0"/>
              <a:t>VPN-en keresztül csatlakoznak egymáshoz, és a fő telephelyhez</a:t>
            </a:r>
          </a:p>
          <a:p>
            <a:r>
              <a:rPr lang="hu-HU" dirty="0"/>
              <a:t>Elérik a szervereket VPN-en keresztül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3F86F42E-488A-4A30-B363-21D80D1BE97F}"/>
              </a:ext>
            </a:extLst>
          </p:cNvPr>
          <p:cNvSpPr/>
          <p:nvPr/>
        </p:nvSpPr>
        <p:spPr>
          <a:xfrm>
            <a:off x="3563596" y="4603885"/>
            <a:ext cx="2452236" cy="1387413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AE38933F-5FEE-43BA-8858-3C99CFF13C31}"/>
              </a:ext>
            </a:extLst>
          </p:cNvPr>
          <p:cNvSpPr/>
          <p:nvPr/>
        </p:nvSpPr>
        <p:spPr>
          <a:xfrm>
            <a:off x="3401225" y="3210872"/>
            <a:ext cx="1914259" cy="1252194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CB73A8A1-A0F4-4F5B-8CE5-1885C346398A}"/>
              </a:ext>
            </a:extLst>
          </p:cNvPr>
          <p:cNvSpPr/>
          <p:nvPr/>
        </p:nvSpPr>
        <p:spPr>
          <a:xfrm>
            <a:off x="769067" y="2417636"/>
            <a:ext cx="2475789" cy="148590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43058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81BF75-A949-4EF3-A664-8E14F3107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Kőbányai telephely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1892371-E689-44C1-BC21-C34D5ABCF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26438" y="2249486"/>
            <a:ext cx="5101840" cy="3541714"/>
          </a:xfrm>
        </p:spPr>
        <p:txBody>
          <a:bodyPr/>
          <a:lstStyle/>
          <a:p>
            <a:r>
              <a:rPr lang="hu-HU" dirty="0"/>
              <a:t>A fő telephelye a hálózatnak</a:t>
            </a:r>
          </a:p>
          <a:p>
            <a:r>
              <a:rPr lang="hu-HU" dirty="0"/>
              <a:t>Itt találhatóak a szerverek</a:t>
            </a:r>
          </a:p>
          <a:p>
            <a:r>
              <a:rPr lang="hu-HU" dirty="0"/>
              <a:t>2. és 3. </a:t>
            </a:r>
            <a:r>
              <a:rPr lang="hu-HU" dirty="0" err="1"/>
              <a:t>rétegbeli</a:t>
            </a:r>
            <a:r>
              <a:rPr lang="hu-HU" dirty="0"/>
              <a:t> redundancia</a:t>
            </a:r>
          </a:p>
          <a:p>
            <a:endParaRPr lang="hu-HU" dirty="0"/>
          </a:p>
        </p:txBody>
      </p:sp>
      <p:pic>
        <p:nvPicPr>
          <p:cNvPr id="7" name="Tartalom helye 5">
            <a:extLst>
              <a:ext uri="{FF2B5EF4-FFF2-40B4-BE49-F238E27FC236}">
                <a16:creationId xmlns:a16="http://schemas.microsoft.com/office/drawing/2014/main" id="{1654A478-EE51-42B9-996F-419D200B404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5810" t="20223" r="56058" b="4187"/>
          <a:stretch/>
        </p:blipFill>
        <p:spPr>
          <a:xfrm>
            <a:off x="1141413" y="1982623"/>
            <a:ext cx="4802736" cy="4262421"/>
          </a:xfrm>
        </p:spPr>
      </p:pic>
    </p:spTree>
    <p:extLst>
      <p:ext uri="{BB962C8B-B14F-4D97-AF65-F5344CB8AC3E}">
        <p14:creationId xmlns:p14="http://schemas.microsoft.com/office/powerpoint/2010/main" val="2958638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F5C76BD-C9AA-438F-AB51-D2474D903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Szerverek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AE05C6A-4D40-4536-A5E8-F393719F0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4134536"/>
          </a:xfrm>
        </p:spPr>
        <p:txBody>
          <a:bodyPr>
            <a:normAutofit/>
          </a:bodyPr>
          <a:lstStyle/>
          <a:p>
            <a:r>
              <a:rPr lang="hu-HU" dirty="0"/>
              <a:t>Windows szerver (2019)</a:t>
            </a:r>
          </a:p>
          <a:p>
            <a:pPr lvl="1"/>
            <a:r>
              <a:rPr lang="hu-HU" dirty="0"/>
              <a:t>DHCP szolgáltatás</a:t>
            </a:r>
          </a:p>
          <a:p>
            <a:pPr lvl="1"/>
            <a:r>
              <a:rPr lang="hu-HU" dirty="0"/>
              <a:t>Tartománykezelő</a:t>
            </a:r>
          </a:p>
          <a:p>
            <a:pPr lvl="1"/>
            <a:r>
              <a:rPr lang="hu-HU" dirty="0"/>
              <a:t>DNS</a:t>
            </a:r>
          </a:p>
          <a:p>
            <a:pPr lvl="1"/>
            <a:r>
              <a:rPr lang="hu-HU" dirty="0"/>
              <a:t>Fájlmegosztás</a:t>
            </a:r>
          </a:p>
          <a:p>
            <a:pPr lvl="1"/>
            <a:r>
              <a:rPr lang="hu-HU" dirty="0"/>
              <a:t>Biztonsági mentés</a:t>
            </a:r>
          </a:p>
          <a:p>
            <a:pPr lvl="1"/>
            <a:r>
              <a:rPr lang="hu-HU" dirty="0"/>
              <a:t>Automatizált szoftvertelepítés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2AB24AB-23D3-4611-AC54-A9EEB999E07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hu-HU" dirty="0"/>
              <a:t>Linux szerver (</a:t>
            </a:r>
            <a:r>
              <a:rPr lang="hu-HU" dirty="0" err="1"/>
              <a:t>Debian</a:t>
            </a:r>
            <a:r>
              <a:rPr lang="hu-HU" dirty="0"/>
              <a:t> 12.5.0)</a:t>
            </a:r>
          </a:p>
          <a:p>
            <a:pPr lvl="1"/>
            <a:r>
              <a:rPr lang="hu-HU" dirty="0"/>
              <a:t>Web- és adatbázisszerver</a:t>
            </a:r>
          </a:p>
          <a:p>
            <a:pPr lvl="1"/>
            <a:r>
              <a:rPr lang="hu-HU" dirty="0"/>
              <a:t>RADIUS</a:t>
            </a:r>
          </a:p>
          <a:p>
            <a:pPr lvl="1"/>
            <a:r>
              <a:rPr lang="hu-HU" dirty="0"/>
              <a:t>TFTP és SFTP</a:t>
            </a:r>
          </a:p>
          <a:p>
            <a:pPr lvl="1"/>
            <a:r>
              <a:rPr lang="hu-HU" dirty="0"/>
              <a:t>NTP</a:t>
            </a:r>
          </a:p>
          <a:p>
            <a:pPr lvl="1"/>
            <a:r>
              <a:rPr lang="hu-HU" dirty="0"/>
              <a:t>Log</a:t>
            </a:r>
          </a:p>
        </p:txBody>
      </p:sp>
      <p:pic>
        <p:nvPicPr>
          <p:cNvPr id="5" name="Tartalom helye 5">
            <a:extLst>
              <a:ext uri="{FF2B5EF4-FFF2-40B4-BE49-F238E27FC236}">
                <a16:creationId xmlns:a16="http://schemas.microsoft.com/office/drawing/2014/main" id="{469B3F5D-2017-4682-9780-E6323B855D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10" t="58747" r="75890" b="3121"/>
          <a:stretch/>
        </p:blipFill>
        <p:spPr>
          <a:xfrm>
            <a:off x="8825219" y="3717229"/>
            <a:ext cx="3366782" cy="314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82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5DFD76-D270-4069-8FD4-F54749B2D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8825" y="2884236"/>
            <a:ext cx="7354350" cy="1089529"/>
          </a:xfrm>
        </p:spPr>
        <p:txBody>
          <a:bodyPr wrap="square" anchor="ctr">
            <a:spAutoFit/>
          </a:bodyPr>
          <a:lstStyle/>
          <a:p>
            <a:pPr algn="ctr"/>
            <a:r>
              <a:rPr lang="hu-HU" sz="7200" dirty="0"/>
              <a:t>Tesztelés videó</a:t>
            </a:r>
          </a:p>
        </p:txBody>
      </p:sp>
    </p:spTree>
    <p:extLst>
      <p:ext uri="{BB962C8B-B14F-4D97-AF65-F5344CB8AC3E}">
        <p14:creationId xmlns:p14="http://schemas.microsoft.com/office/powerpoint/2010/main" val="4108747904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64_TF45165253.potx" id="{17E1E4B4-27E3-423D-A74E-75A852A6DBB6}" vid="{E50E9FA4-FEC9-446C-916C-718E946F23C9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16c05727-aa75-4e4a-9b5f-8a80a1165891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71af3243-3dd4-4a8d-8c0d-dd76da1f02a5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0</TotalTime>
  <Words>193</Words>
  <Application>Microsoft Office PowerPoint</Application>
  <PresentationFormat>Szélesvásznú</PresentationFormat>
  <Paragraphs>46</Paragraphs>
  <Slides>10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Tw Cen MT</vt:lpstr>
      <vt:lpstr>Áramkör</vt:lpstr>
      <vt:lpstr>COMPUTERCEG KFT.</vt:lpstr>
      <vt:lpstr>Bevezetés</vt:lpstr>
      <vt:lpstr>Csapatunk feladata</vt:lpstr>
      <vt:lpstr>Telephelyek</vt:lpstr>
      <vt:lpstr>Különböző telephelyek</vt:lpstr>
      <vt:lpstr>Külső telephelyek (Pécel Csepel Miskolc)</vt:lpstr>
      <vt:lpstr>Kőbányai telephely</vt:lpstr>
      <vt:lpstr>Szerverek</vt:lpstr>
      <vt:lpstr>Tesztelés videó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2024-04-15T09:18:09Z</dcterms:created>
  <dcterms:modified xsi:type="dcterms:W3CDTF">2024-04-19T08:34:46Z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